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73" r:id="rId6"/>
    <p:sldId id="262" r:id="rId7"/>
    <p:sldId id="274" r:id="rId8"/>
    <p:sldId id="263" r:id="rId9"/>
    <p:sldId id="266" r:id="rId10"/>
    <p:sldId id="267" r:id="rId11"/>
    <p:sldId id="268" r:id="rId12"/>
    <p:sldId id="272" r:id="rId13"/>
    <p:sldId id="270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60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27094"/>
            <a:ext cx="7772400" cy="1470025"/>
          </a:xfrm>
        </p:spPr>
        <p:txBody>
          <a:bodyPr anchor="b" anchorCtr="0"/>
          <a:lstStyle>
            <a:lvl1pPr>
              <a:defRPr sz="54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254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3810000"/>
            <a:ext cx="7770812" cy="1752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CoverGlyp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025" y="3048000"/>
            <a:ext cx="1123950" cy="77152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(位于标题上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738282"/>
            <a:ext cx="7770813" cy="1048870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0" y="457200"/>
            <a:ext cx="4572000" cy="3173506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181600"/>
            <a:ext cx="7770813" cy="6858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4890247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2286000" indent="-457200">
              <a:defRPr/>
            </a:lvl6pPr>
            <a:lvl7pPr marL="2286000" indent="-457200">
              <a:defRPr/>
            </a:lvl7pPr>
            <a:lvl8pPr marL="2286000" indent="-457200">
              <a:defRPr/>
            </a:lvl8pPr>
            <a:lvl9pPr marL="2286000" indent="-457200">
              <a:defRPr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7882"/>
            <a:ext cx="1524000" cy="5325036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7882"/>
            <a:ext cx="5889812" cy="5325036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6052928" y="3115195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26440"/>
            <a:ext cx="7770813" cy="1472184"/>
          </a:xfrm>
        </p:spPr>
        <p:txBody>
          <a:bodyPr anchor="b" anchorCtr="0"/>
          <a:lstStyle>
            <a:lvl1pPr algn="ctr">
              <a:defRPr sz="5400" b="0" i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3048"/>
            <a:ext cx="7770813" cy="1755648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Glyph-SectionHea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3174066"/>
            <a:ext cx="1066800" cy="5905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6" y="914400"/>
            <a:ext cx="3657600" cy="1162050"/>
          </a:xfrm>
        </p:spPr>
        <p:txBody>
          <a:bodyPr anchor="b"/>
          <a:lstStyle>
            <a:lvl1pPr algn="ctr">
              <a:defRPr sz="3800" b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118" y="457199"/>
            <a:ext cx="3657600" cy="5410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290763" indent="-461963">
              <a:tabLst/>
              <a:defRPr sz="2000"/>
            </a:lvl6pPr>
            <a:lvl7pPr marL="2290763" indent="-461963">
              <a:tabLst/>
              <a:defRPr sz="2000"/>
            </a:lvl7pPr>
            <a:lvl8pPr marL="2290763" indent="-461963">
              <a:tabLst/>
              <a:defRPr sz="2000"/>
            </a:lvl8pPr>
            <a:lvl9pPr marL="2290763" indent="-461963">
              <a:tabLst/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6" y="2590799"/>
            <a:ext cx="3657600" cy="2895601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4746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9013" y="914400"/>
            <a:ext cx="3657600" cy="1161288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58906" y="457200"/>
            <a:ext cx="3657600" cy="5413248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3" y="2587752"/>
            <a:ext cx="3657600" cy="289864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04853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8911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9800"/>
            <a:ext cx="7770813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6289115"/>
            <a:ext cx="2375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8F24D-EB19-4AE0-B015-2BEA6D5224F2}" type="datetimeFigureOut">
              <a:rPr lang="en-US" smtClean="0"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9624" y="6289115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2"/>
          </a:solidFill>
          <a:effectLst>
            <a:outerShdw blurRad="38100" dist="12700" algn="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accent3"/>
        </a:buClr>
        <a:buFont typeface="Wingdings" pitchFamily="2" charset="2"/>
        <a:buChar char="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2051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6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41195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4400" dirty="0" err="1"/>
              <a:t>Neuroevolution</a:t>
            </a:r>
            <a:r>
              <a:rPr lang="zh-TW" altLang="en-US" sz="4400" dirty="0"/>
              <a:t>（神经演化）</a:t>
            </a:r>
            <a:endParaRPr kumimoji="1"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106578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6700"/>
            <a:ext cx="9144000" cy="631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864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74595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71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0917" y="-419320"/>
            <a:ext cx="9294917" cy="767910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68035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786966" y="2875730"/>
            <a:ext cx="7770813" cy="13716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/>
              <a:t>The End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8914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381000"/>
            <a:ext cx="6985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449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879579" y="2575943"/>
            <a:ext cx="361288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5400" dirty="0" smtClean="0"/>
              <a:t>1.</a:t>
            </a:r>
            <a:r>
              <a:rPr kumimoji="1" lang="zh-CN" altLang="en-US" sz="5400" dirty="0" smtClean="0"/>
              <a:t>遗传算法</a:t>
            </a:r>
            <a:endParaRPr kumimoji="1" lang="en-US" altLang="zh-CN" sz="5400" dirty="0" smtClean="0"/>
          </a:p>
          <a:p>
            <a:r>
              <a:rPr kumimoji="1" lang="zh-CN" altLang="zh-CN" sz="5400" dirty="0" smtClean="0"/>
              <a:t>2</a:t>
            </a:r>
            <a:r>
              <a:rPr kumimoji="1" lang="en-US" altLang="zh-CN" sz="5400" dirty="0" smtClean="0"/>
              <a:t>.</a:t>
            </a:r>
            <a:r>
              <a:rPr kumimoji="1" lang="zh-CN" altLang="en-US" sz="5400" dirty="0" smtClean="0"/>
              <a:t>系统架构</a:t>
            </a:r>
            <a:endParaRPr kumimoji="1" lang="en-US" altLang="zh-CN" sz="5400" dirty="0" smtClean="0"/>
          </a:p>
          <a:p>
            <a:r>
              <a:rPr kumimoji="1" lang="zh-CN" altLang="zh-CN" sz="5400" dirty="0" smtClean="0"/>
              <a:t>3</a:t>
            </a:r>
            <a:r>
              <a:rPr kumimoji="1" lang="en-US" altLang="zh-CN" sz="5400" dirty="0" smtClean="0"/>
              <a:t>.</a:t>
            </a:r>
            <a:r>
              <a:rPr kumimoji="1" lang="zh-CN" altLang="en-US" sz="5400" dirty="0" smtClean="0"/>
              <a:t>神经网络</a:t>
            </a:r>
            <a:endParaRPr kumimoji="1"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97556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897" y="572432"/>
            <a:ext cx="5052714" cy="576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931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遗传算法</a:t>
            </a:r>
            <a:endParaRPr kumimoji="1" lang="zh-CN" altLang="en-US" dirty="0"/>
          </a:p>
        </p:txBody>
      </p:sp>
      <p:pic>
        <p:nvPicPr>
          <p:cNvPr id="3" name="Project Organization Template (1)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1223" y="1904740"/>
            <a:ext cx="4742095" cy="491591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98626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系统架构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668" y="1833505"/>
            <a:ext cx="5714069" cy="104311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668" y="2862441"/>
            <a:ext cx="5714069" cy="104311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668" y="3929408"/>
            <a:ext cx="5714069" cy="104311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668" y="5180044"/>
            <a:ext cx="5714069" cy="1043118"/>
          </a:xfrm>
          <a:prstGeom prst="rect">
            <a:avLst/>
          </a:prstGeom>
        </p:spPr>
      </p:pic>
      <p:sp>
        <p:nvSpPr>
          <p:cNvPr id="10" name="笑脸 9"/>
          <p:cNvSpPr/>
          <p:nvPr/>
        </p:nvSpPr>
        <p:spPr>
          <a:xfrm>
            <a:off x="703686" y="3810057"/>
            <a:ext cx="822960" cy="822960"/>
          </a:xfrm>
          <a:prstGeom prst="smileyFac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1" name="左大括号 10"/>
          <p:cNvSpPr/>
          <p:nvPr/>
        </p:nvSpPr>
        <p:spPr>
          <a:xfrm>
            <a:off x="1725584" y="2379169"/>
            <a:ext cx="537312" cy="3631364"/>
          </a:xfrm>
          <a:prstGeom prst="leftBrac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322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69024" y="0"/>
            <a:ext cx="5666247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71"/>
          <p:cNvSpPr/>
          <p:nvPr/>
        </p:nvSpPr>
        <p:spPr>
          <a:xfrm>
            <a:off x="5793859" y="2317688"/>
            <a:ext cx="2810064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606060"/>
                </a:solidFill>
                <a:latin typeface="Consolas"/>
                <a:ea typeface="Consolas"/>
                <a:cs typeface="Consolas"/>
                <a:sym typeface="Consolas"/>
              </a:rPr>
              <a:t>a     Move left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606060"/>
                </a:solidFill>
                <a:latin typeface="Consolas"/>
                <a:ea typeface="Consolas"/>
                <a:cs typeface="Consolas"/>
                <a:sym typeface="Consolas"/>
              </a:rPr>
              <a:t>d     Move right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606060"/>
                </a:solidFill>
                <a:latin typeface="Consolas"/>
                <a:ea typeface="Consolas"/>
                <a:cs typeface="Consolas"/>
                <a:sym typeface="Consolas"/>
              </a:rPr>
              <a:t>s     Move down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606060"/>
                </a:solidFill>
                <a:latin typeface="Consolas"/>
                <a:ea typeface="Consolas"/>
                <a:cs typeface="Consolas"/>
                <a:sym typeface="Consolas"/>
              </a:rPr>
              <a:t>j     Jump</a:t>
            </a: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606060"/>
                </a:solidFill>
                <a:latin typeface="Consolas"/>
                <a:ea typeface="Consolas"/>
                <a:cs typeface="Consolas"/>
                <a:sym typeface="Consolas"/>
              </a:rPr>
              <a:t>w     Move up</a:t>
            </a:r>
          </a:p>
        </p:txBody>
      </p:sp>
    </p:spTree>
    <p:extLst>
      <p:ext uri="{BB962C8B-B14F-4D97-AF65-F5344CB8AC3E}">
        <p14:creationId xmlns:p14="http://schemas.microsoft.com/office/powerpoint/2010/main" val="3067171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神经网络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47139" y="2828836"/>
            <a:ext cx="85493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400" dirty="0" smtClean="0"/>
              <a:t>Evolving </a:t>
            </a:r>
            <a:r>
              <a:rPr lang="en-US" altLang="zh-CN" sz="4400" dirty="0"/>
              <a:t>Neural networks through Augmenting Topologies</a:t>
            </a:r>
            <a:r>
              <a:rPr lang="en-US" altLang="zh-CN" sz="4400" dirty="0" smtClean="0"/>
              <a:t>.</a:t>
            </a:r>
          </a:p>
          <a:p>
            <a:endParaRPr lang="en-US" altLang="zh-CN" sz="4400" dirty="0"/>
          </a:p>
          <a:p>
            <a:pPr algn="ctr"/>
            <a:r>
              <a:rPr lang="en-US" altLang="zh-CN" sz="6000" i="1" dirty="0"/>
              <a:t>NEAT</a:t>
            </a:r>
          </a:p>
        </p:txBody>
      </p:sp>
    </p:spTree>
    <p:extLst>
      <p:ext uri="{BB962C8B-B14F-4D97-AF65-F5344CB8AC3E}">
        <p14:creationId xmlns:p14="http://schemas.microsoft.com/office/powerpoint/2010/main" val="3861374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5200"/>
            <a:ext cx="9144000" cy="491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9531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对开">
  <a:themeElements>
    <a:clrScheme name="Folio">
      <a:dk1>
        <a:sysClr val="windowText" lastClr="000000"/>
      </a:dk1>
      <a:lt1>
        <a:sysClr val="window" lastClr="FFFFFF"/>
      </a:lt1>
      <a:dk2>
        <a:srgbClr val="2D2F2B"/>
      </a:dk2>
      <a:lt2>
        <a:srgbClr val="DEDED7"/>
      </a:lt2>
      <a:accent1>
        <a:srgbClr val="294171"/>
      </a:accent1>
      <a:accent2>
        <a:srgbClr val="748CBC"/>
      </a:accent2>
      <a:accent3>
        <a:srgbClr val="8E887C"/>
      </a:accent3>
      <a:accent4>
        <a:srgbClr val="834736"/>
      </a:accent4>
      <a:accent5>
        <a:srgbClr val="5A1705"/>
      </a:accent5>
      <a:accent6>
        <a:srgbClr val="A0A16A"/>
      </a:accent6>
      <a:hlink>
        <a:srgbClr val="74B6BC"/>
      </a:hlink>
      <a:folHlink>
        <a:srgbClr val="7F95A4"/>
      </a:folHlink>
    </a:clrScheme>
    <a:fontScheme name="Folio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Foli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20000"/>
              </a:schemeClr>
              <a:schemeClr val="phClr"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st="25400">
              <a:srgbClr val="000000">
                <a:alpha val="50000"/>
              </a:srgbClr>
            </a:inn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3000"/>
                <a:lumMod val="10000"/>
              </a:schemeClr>
              <a:schemeClr val="phClr">
                <a:tint val="91000"/>
                <a:satMod val="500000"/>
                <a:lumMod val="125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对开.thmx</Template>
  <TotalTime>804</TotalTime>
  <Words>43</Words>
  <Application>Microsoft Macintosh PowerPoint</Application>
  <PresentationFormat>全屏显示(4:3)</PresentationFormat>
  <Paragraphs>16</Paragraphs>
  <Slides>13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对开</vt:lpstr>
      <vt:lpstr>Neuroevolution（神经演化）</vt:lpstr>
      <vt:lpstr>PowerPoint 演示文稿</vt:lpstr>
      <vt:lpstr>PowerPoint 演示文稿</vt:lpstr>
      <vt:lpstr>PowerPoint 演示文稿</vt:lpstr>
      <vt:lpstr>遗传算法</vt:lpstr>
      <vt:lpstr>系统架构</vt:lpstr>
      <vt:lpstr>PowerPoint 演示文稿</vt:lpstr>
      <vt:lpstr>神经网络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Neuroevolution（神经演化）</dc:title>
  <dc:creator>子牛 胡</dc:creator>
  <cp:lastModifiedBy>子牛 胡</cp:lastModifiedBy>
  <cp:revision>6</cp:revision>
  <dcterms:created xsi:type="dcterms:W3CDTF">2016-06-09T15:12:48Z</dcterms:created>
  <dcterms:modified xsi:type="dcterms:W3CDTF">2016-06-14T06:24:05Z</dcterms:modified>
</cp:coreProperties>
</file>

<file path=docProps/thumbnail.jpeg>
</file>